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5B46F-05EF-E676-13DB-6D60DC7447BE}" v="280" dt="2024-12-06T16:12:27.106"/>
    <p1510:client id="{B352DC9F-A950-FC5C-17D7-0F50ACD30A74}" v="1" dt="2024-12-06T01:43:27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yal Aabbasinejadfallah" userId="S::20388184@myclyde.ac.uk::02430497-e0a0-4d9c-ae2b-103d1e99477e" providerId="AD" clId="Web-{B352DC9F-A950-FC5C-17D7-0F50ACD30A74}"/>
    <pc:docChg chg="addSld">
      <pc:chgData name="Danyal Aabbasinejadfallah" userId="S::20388184@myclyde.ac.uk::02430497-e0a0-4d9c-ae2b-103d1e99477e" providerId="AD" clId="Web-{B352DC9F-A950-FC5C-17D7-0F50ACD30A74}" dt="2024-12-06T01:43:27.793" v="0"/>
      <pc:docMkLst>
        <pc:docMk/>
      </pc:docMkLst>
      <pc:sldChg chg="new">
        <pc:chgData name="Danyal Aabbasinejadfallah" userId="S::20388184@myclyde.ac.uk::02430497-e0a0-4d9c-ae2b-103d1e99477e" providerId="AD" clId="Web-{B352DC9F-A950-FC5C-17D7-0F50ACD30A74}" dt="2024-12-06T01:43:27.793" v="0"/>
        <pc:sldMkLst>
          <pc:docMk/>
          <pc:sldMk cId="2487355372" sldId="257"/>
        </pc:sldMkLst>
      </pc:sldChg>
    </pc:docChg>
  </pc:docChgLst>
  <pc:docChgLst>
    <pc:chgData name="Danyal Aabbasinejadfallah" userId="S::20388184@myclyde.ac.uk::02430497-e0a0-4d9c-ae2b-103d1e99477e" providerId="AD" clId="Web-{83F5B46F-05EF-E676-13DB-6D60DC7447BE}"/>
    <pc:docChg chg="addSld delSld modSld">
      <pc:chgData name="Danyal Aabbasinejadfallah" userId="S::20388184@myclyde.ac.uk::02430497-e0a0-4d9c-ae2b-103d1e99477e" providerId="AD" clId="Web-{83F5B46F-05EF-E676-13DB-6D60DC7447BE}" dt="2024-12-06T16:12:30.997" v="297"/>
      <pc:docMkLst>
        <pc:docMk/>
      </pc:docMkLst>
      <pc:sldChg chg="addSp delSp modSp mod setBg setClrOvrMap">
        <pc:chgData name="Danyal Aabbasinejadfallah" userId="S::20388184@myclyde.ac.uk::02430497-e0a0-4d9c-ae2b-103d1e99477e" providerId="AD" clId="Web-{83F5B46F-05EF-E676-13DB-6D60DC7447BE}" dt="2024-12-06T12:50:05.764" v="60" actId="20577"/>
        <pc:sldMkLst>
          <pc:docMk/>
          <pc:sldMk cId="109857222" sldId="256"/>
        </pc:sldMkLst>
        <pc:spChg chg="mod">
          <ac:chgData name="Danyal Aabbasinejadfallah" userId="S::20388184@myclyde.ac.uk::02430497-e0a0-4d9c-ae2b-103d1e99477e" providerId="AD" clId="Web-{83F5B46F-05EF-E676-13DB-6D60DC7447BE}" dt="2024-12-06T12:49:51.076" v="58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yal Aabbasinejadfallah" userId="S::20388184@myclyde.ac.uk::02430497-e0a0-4d9c-ae2b-103d1e99477e" providerId="AD" clId="Web-{83F5B46F-05EF-E676-13DB-6D60DC7447BE}" dt="2024-12-06T12:50:05.764" v="60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11:02.533" v="45"/>
          <ac:spMkLst>
            <pc:docMk/>
            <pc:sldMk cId="109857222" sldId="256"/>
            <ac:spMk id="9" creationId="{71B2258F-86CA-4D4D-8270-BC05FCDEBFB3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41:21.362" v="49"/>
          <ac:spMkLst>
            <pc:docMk/>
            <pc:sldMk cId="109857222" sldId="256"/>
            <ac:spMk id="14" creationId="{5A59F003-E00A-43F9-91DC-CC54E3B87466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41:21.362" v="49"/>
          <ac:spMkLst>
            <pc:docMk/>
            <pc:sldMk cId="109857222" sldId="256"/>
            <ac:spMk id="16" creationId="{D74A4382-E3AD-430A-9A1F-DFA3E0E77A7D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41:21.362" v="49"/>
          <ac:spMkLst>
            <pc:docMk/>
            <pc:sldMk cId="109857222" sldId="256"/>
            <ac:spMk id="18" creationId="{79F40191-0F44-4FD1-82CC-ACB507C14BE6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49:51.076" v="58"/>
          <ac:spMkLst>
            <pc:docMk/>
            <pc:sldMk cId="109857222" sldId="256"/>
            <ac:spMk id="23" creationId="{5A59F003-E00A-43F9-91DC-CC54E3B87466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49:51.076" v="58"/>
          <ac:spMkLst>
            <pc:docMk/>
            <pc:sldMk cId="109857222" sldId="256"/>
            <ac:spMk id="25" creationId="{D74A4382-E3AD-430A-9A1F-DFA3E0E77A7D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49:51.076" v="58"/>
          <ac:spMkLst>
            <pc:docMk/>
            <pc:sldMk cId="109857222" sldId="256"/>
            <ac:spMk id="27" creationId="{79F40191-0F44-4FD1-82CC-ACB507C14BE6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49:47.623" v="55"/>
          <ac:spMkLst>
            <pc:docMk/>
            <pc:sldMk cId="109857222" sldId="256"/>
            <ac:spMk id="32" creationId="{5A59F003-E00A-43F9-91DC-CC54E3B87466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49:47.623" v="55"/>
          <ac:spMkLst>
            <pc:docMk/>
            <pc:sldMk cId="109857222" sldId="256"/>
            <ac:spMk id="34" creationId="{D74A4382-E3AD-430A-9A1F-DFA3E0E77A7D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49:47.623" v="55"/>
          <ac:spMkLst>
            <pc:docMk/>
            <pc:sldMk cId="109857222" sldId="256"/>
            <ac:spMk id="36" creationId="{79F40191-0F44-4FD1-82CC-ACB507C14BE6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49:51.076" v="57"/>
          <ac:spMkLst>
            <pc:docMk/>
            <pc:sldMk cId="109857222" sldId="256"/>
            <ac:spMk id="38" creationId="{9B7AD9F6-8CE7-4299-8FC6-328F4DCD3FF9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2:49:51.076" v="57"/>
          <ac:spMkLst>
            <pc:docMk/>
            <pc:sldMk cId="109857222" sldId="256"/>
            <ac:spMk id="39" creationId="{F49775AF-8896-43EE-92C6-83497D6DC56F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2:49:51.076" v="58"/>
          <ac:spMkLst>
            <pc:docMk/>
            <pc:sldMk cId="109857222" sldId="256"/>
            <ac:spMk id="41" creationId="{0671A8AE-40A1-4631-A6B8-581AFF065482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2:49:51.076" v="58"/>
          <ac:spMkLst>
            <pc:docMk/>
            <pc:sldMk cId="109857222" sldId="256"/>
            <ac:spMk id="42" creationId="{AB58EF07-17C2-48CF-ABB0-EEF1F17CB8F0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2:49:51.076" v="58"/>
          <ac:spMkLst>
            <pc:docMk/>
            <pc:sldMk cId="109857222" sldId="256"/>
            <ac:spMk id="43" creationId="{AF2F604E-43BE-4DC3-B983-E071523364F8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2:49:51.076" v="58"/>
          <ac:spMkLst>
            <pc:docMk/>
            <pc:sldMk cId="109857222" sldId="256"/>
            <ac:spMk id="44" creationId="{08C9B587-E65E-4B52-B37C-ABEBB6E87928}"/>
          </ac:spMkLst>
        </pc:spChg>
        <pc:picChg chg="add del mod ord">
          <ac:chgData name="Danyal Aabbasinejadfallah" userId="S::20388184@myclyde.ac.uk::02430497-e0a0-4d9c-ae2b-103d1e99477e" providerId="AD" clId="Web-{83F5B46F-05EF-E676-13DB-6D60DC7447BE}" dt="2024-12-06T12:49:20.153" v="50"/>
          <ac:picMkLst>
            <pc:docMk/>
            <pc:sldMk cId="109857222" sldId="256"/>
            <ac:picMk id="4" creationId="{C336B583-B3CE-00B3-CED9-3A07A2005E99}"/>
          </ac:picMkLst>
        </pc:picChg>
        <pc:picChg chg="add del mod">
          <ac:chgData name="Danyal Aabbasinejadfallah" userId="S::20388184@myclyde.ac.uk::02430497-e0a0-4d9c-ae2b-103d1e99477e" providerId="AD" clId="Web-{83F5B46F-05EF-E676-13DB-6D60DC7447BE}" dt="2024-12-06T12:49:28.372" v="52"/>
          <ac:picMkLst>
            <pc:docMk/>
            <pc:sldMk cId="109857222" sldId="256"/>
            <ac:picMk id="5" creationId="{390B0D9E-34F4-7B12-D1C8-83D68E846717}"/>
          </ac:picMkLst>
        </pc:picChg>
        <pc:picChg chg="add mod ord">
          <ac:chgData name="Danyal Aabbasinejadfallah" userId="S::20388184@myclyde.ac.uk::02430497-e0a0-4d9c-ae2b-103d1e99477e" providerId="AD" clId="Web-{83F5B46F-05EF-E676-13DB-6D60DC7447BE}" dt="2024-12-06T12:49:51.076" v="58"/>
          <ac:picMkLst>
            <pc:docMk/>
            <pc:sldMk cId="109857222" sldId="256"/>
            <ac:picMk id="6" creationId="{BEE1B14F-AB05-6B1F-6395-3F89B869E74B}"/>
          </ac:picMkLst>
        </pc:picChg>
      </pc:sldChg>
      <pc:sldChg chg="addSp delSp modSp mod setBg">
        <pc:chgData name="Danyal Aabbasinejadfallah" userId="S::20388184@myclyde.ac.uk::02430497-e0a0-4d9c-ae2b-103d1e99477e" providerId="AD" clId="Web-{83F5B46F-05EF-E676-13DB-6D60DC7447BE}" dt="2024-12-06T13:14:05.654" v="90" actId="20577"/>
        <pc:sldMkLst>
          <pc:docMk/>
          <pc:sldMk cId="2487355372" sldId="257"/>
        </pc:sldMkLst>
        <pc:spChg chg="mod">
          <ac:chgData name="Danyal Aabbasinejadfallah" userId="S::20388184@myclyde.ac.uk::02430497-e0a0-4d9c-ae2b-103d1e99477e" providerId="AD" clId="Web-{83F5B46F-05EF-E676-13DB-6D60DC7447BE}" dt="2024-12-06T13:04:10.297" v="86" actId="20577"/>
          <ac:spMkLst>
            <pc:docMk/>
            <pc:sldMk cId="2487355372" sldId="257"/>
            <ac:spMk id="2" creationId="{42B3FF64-2954-B200-B8CF-1EAC3575474E}"/>
          </ac:spMkLst>
        </pc:spChg>
        <pc:spChg chg="del">
          <ac:chgData name="Danyal Aabbasinejadfallah" userId="S::20388184@myclyde.ac.uk::02430497-e0a0-4d9c-ae2b-103d1e99477e" providerId="AD" clId="Web-{83F5B46F-05EF-E676-13DB-6D60DC7447BE}" dt="2024-12-06T12:59:47.760" v="77"/>
          <ac:spMkLst>
            <pc:docMk/>
            <pc:sldMk cId="2487355372" sldId="257"/>
            <ac:spMk id="3" creationId="{D4954F7C-591D-893A-43D2-E8A025D3D870}"/>
          </ac:spMkLst>
        </pc:spChg>
        <pc:spChg chg="add mod">
          <ac:chgData name="Danyal Aabbasinejadfallah" userId="S::20388184@myclyde.ac.uk::02430497-e0a0-4d9c-ae2b-103d1e99477e" providerId="AD" clId="Web-{83F5B46F-05EF-E676-13DB-6D60DC7447BE}" dt="2024-12-06T13:14:05.654" v="90" actId="20577"/>
          <ac:spMkLst>
            <pc:docMk/>
            <pc:sldMk cId="2487355372" sldId="257"/>
            <ac:spMk id="6" creationId="{3041E4E6-2EE7-2A88-07F9-5596C5A13420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3:02:52.843" v="83"/>
          <ac:spMkLst>
            <pc:docMk/>
            <pc:sldMk cId="2487355372" sldId="257"/>
            <ac:spMk id="12" creationId="{E8A8EAB8-D2FF-444D-B34B-7D32F106AD0E}"/>
          </ac:spMkLst>
        </pc:spChg>
        <pc:picChg chg="add del mod ord">
          <ac:chgData name="Danyal Aabbasinejadfallah" userId="S::20388184@myclyde.ac.uk::02430497-e0a0-4d9c-ae2b-103d1e99477e" providerId="AD" clId="Web-{83F5B46F-05EF-E676-13DB-6D60DC7447BE}" dt="2024-12-06T13:00:00.448" v="79"/>
          <ac:picMkLst>
            <pc:docMk/>
            <pc:sldMk cId="2487355372" sldId="257"/>
            <ac:picMk id="4" creationId="{DC2C170C-6BBF-A7FD-C03F-BDD785786976}"/>
          </ac:picMkLst>
        </pc:picChg>
        <pc:picChg chg="add mod">
          <ac:chgData name="Danyal Aabbasinejadfallah" userId="S::20388184@myclyde.ac.uk::02430497-e0a0-4d9c-ae2b-103d1e99477e" providerId="AD" clId="Web-{83F5B46F-05EF-E676-13DB-6D60DC7447BE}" dt="2024-12-06T13:04:25.001" v="88" actId="14100"/>
          <ac:picMkLst>
            <pc:docMk/>
            <pc:sldMk cId="2487355372" sldId="257"/>
            <ac:picMk id="7" creationId="{D286AFE1-715E-E1EB-05E0-4025DBFDEA13}"/>
          </ac:picMkLst>
        </pc:picChg>
        <pc:cxnChg chg="add">
          <ac:chgData name="Danyal Aabbasinejadfallah" userId="S::20388184@myclyde.ac.uk::02430497-e0a0-4d9c-ae2b-103d1e99477e" providerId="AD" clId="Web-{83F5B46F-05EF-E676-13DB-6D60DC7447BE}" dt="2024-12-06T13:02:52.843" v="83"/>
          <ac:cxnSpMkLst>
            <pc:docMk/>
            <pc:sldMk cId="2487355372" sldId="257"/>
            <ac:cxnSpMk id="14" creationId="{EEA38897-7BA3-4408-8083-3235339C4A60}"/>
          </ac:cxnSpMkLst>
        </pc:cxnChg>
        <pc:cxnChg chg="add">
          <ac:chgData name="Danyal Aabbasinejadfallah" userId="S::20388184@myclyde.ac.uk::02430497-e0a0-4d9c-ae2b-103d1e99477e" providerId="AD" clId="Web-{83F5B46F-05EF-E676-13DB-6D60DC7447BE}" dt="2024-12-06T13:02:52.843" v="83"/>
          <ac:cxnSpMkLst>
            <pc:docMk/>
            <pc:sldMk cId="2487355372" sldId="257"/>
            <ac:cxnSpMk id="16" creationId="{F11AD06B-AB20-4097-8606-5DA00DBACE88}"/>
          </ac:cxnSpMkLst>
        </pc:cxnChg>
      </pc:sldChg>
      <pc:sldChg chg="addSp delSp modSp new mod setBg">
        <pc:chgData name="Danyal Aabbasinejadfallah" userId="S::20388184@myclyde.ac.uk::02430497-e0a0-4d9c-ae2b-103d1e99477e" providerId="AD" clId="Web-{83F5B46F-05EF-E676-13DB-6D60DC7447BE}" dt="2024-12-06T13:39:12.951" v="175"/>
        <pc:sldMkLst>
          <pc:docMk/>
          <pc:sldMk cId="2727744423" sldId="258"/>
        </pc:sldMkLst>
        <pc:spChg chg="mod">
          <ac:chgData name="Danyal Aabbasinejadfallah" userId="S::20388184@myclyde.ac.uk::02430497-e0a0-4d9c-ae2b-103d1e99477e" providerId="AD" clId="Web-{83F5B46F-05EF-E676-13DB-6D60DC7447BE}" dt="2024-12-06T13:39:12.951" v="175"/>
          <ac:spMkLst>
            <pc:docMk/>
            <pc:sldMk cId="2727744423" sldId="258"/>
            <ac:spMk id="2" creationId="{E8DB1F6E-DFF4-1081-7AAA-3AAFDADF5692}"/>
          </ac:spMkLst>
        </pc:spChg>
        <pc:spChg chg="mod">
          <ac:chgData name="Danyal Aabbasinejadfallah" userId="S::20388184@myclyde.ac.uk::02430497-e0a0-4d9c-ae2b-103d1e99477e" providerId="AD" clId="Web-{83F5B46F-05EF-E676-13DB-6D60DC7447BE}" dt="2024-12-06T13:39:12.951" v="175"/>
          <ac:spMkLst>
            <pc:docMk/>
            <pc:sldMk cId="2727744423" sldId="258"/>
            <ac:spMk id="3" creationId="{877FB8AD-1F04-5D54-8B9A-6CDAB37DC1B2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37:53.747" v="172"/>
          <ac:spMkLst>
            <pc:docMk/>
            <pc:sldMk cId="2727744423" sldId="258"/>
            <ac:spMk id="9" creationId="{B95B9BA8-1D69-4796-85F5-B6D0BD52354B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37:53.731" v="171"/>
          <ac:spMkLst>
            <pc:docMk/>
            <pc:sldMk cId="2727744423" sldId="258"/>
            <ac:spMk id="14" creationId="{9AA72BD9-2C5A-4EDC-931F-5AA08EACA0F3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37:53.731" v="171"/>
          <ac:spMkLst>
            <pc:docMk/>
            <pc:sldMk cId="2727744423" sldId="258"/>
            <ac:spMk id="16" creationId="{DD3981AC-7B61-4947-BCF3-F7AA7FA385B9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37:53.731" v="171"/>
          <ac:spMkLst>
            <pc:docMk/>
            <pc:sldMk cId="2727744423" sldId="258"/>
            <ac:spMk id="18" creationId="{55D4142C-5077-457F-A6AD-3FECFDB39685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37:53.731" v="171"/>
          <ac:spMkLst>
            <pc:docMk/>
            <pc:sldMk cId="2727744423" sldId="258"/>
            <ac:spMk id="20" creationId="{7A5F0580-5EE9-419F-96EE-B6529EF6E7D0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39:12.951" v="175"/>
          <ac:spMkLst>
            <pc:docMk/>
            <pc:sldMk cId="2727744423" sldId="258"/>
            <ac:spMk id="22" creationId="{E8A8EAB8-D2FF-444D-B34B-7D32F106AD0E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3:39:12.951" v="175"/>
          <ac:spMkLst>
            <pc:docMk/>
            <pc:sldMk cId="2727744423" sldId="258"/>
            <ac:spMk id="29" creationId="{E8A8EAB8-D2FF-444D-B34B-7D32F106AD0E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3:39:12.951" v="175"/>
          <ac:spMkLst>
            <pc:docMk/>
            <pc:sldMk cId="2727744423" sldId="258"/>
            <ac:spMk id="31" creationId="{9DD005C1-8C51-42D6-9BEE-B9B83849743D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3:39:12.951" v="175"/>
          <ac:spMkLst>
            <pc:docMk/>
            <pc:sldMk cId="2727744423" sldId="258"/>
            <ac:spMk id="33" creationId="{C61F2F60-14E3-4196-B7CE-175E46F04481}"/>
          </ac:spMkLst>
        </pc:spChg>
        <pc:picChg chg="add del mod ord">
          <ac:chgData name="Danyal Aabbasinejadfallah" userId="S::20388184@myclyde.ac.uk::02430497-e0a0-4d9c-ae2b-103d1e99477e" providerId="AD" clId="Web-{83F5B46F-05EF-E676-13DB-6D60DC7447BE}" dt="2024-12-06T13:38:41.341" v="173"/>
          <ac:picMkLst>
            <pc:docMk/>
            <pc:sldMk cId="2727744423" sldId="258"/>
            <ac:picMk id="4" creationId="{A8B5A287-8CCB-B785-8FCE-95FDB0A8E19E}"/>
          </ac:picMkLst>
        </pc:picChg>
        <pc:picChg chg="add mod">
          <ac:chgData name="Danyal Aabbasinejadfallah" userId="S::20388184@myclyde.ac.uk::02430497-e0a0-4d9c-ae2b-103d1e99477e" providerId="AD" clId="Web-{83F5B46F-05EF-E676-13DB-6D60DC7447BE}" dt="2024-12-06T13:39:12.951" v="175"/>
          <ac:picMkLst>
            <pc:docMk/>
            <pc:sldMk cId="2727744423" sldId="258"/>
            <ac:picMk id="5" creationId="{E5A559A4-8CDA-8CDA-3F5C-DBE5B1E10854}"/>
          </ac:picMkLst>
        </pc:picChg>
        <pc:cxnChg chg="add del">
          <ac:chgData name="Danyal Aabbasinejadfallah" userId="S::20388184@myclyde.ac.uk::02430497-e0a0-4d9c-ae2b-103d1e99477e" providerId="AD" clId="Web-{83F5B46F-05EF-E676-13DB-6D60DC7447BE}" dt="2024-12-06T13:39:12.951" v="175"/>
          <ac:cxnSpMkLst>
            <pc:docMk/>
            <pc:sldMk cId="2727744423" sldId="258"/>
            <ac:cxnSpMk id="23" creationId="{EEA38897-7BA3-4408-8083-3235339C4A60}"/>
          </ac:cxnSpMkLst>
        </pc:cxnChg>
        <pc:cxnChg chg="add del">
          <ac:chgData name="Danyal Aabbasinejadfallah" userId="S::20388184@myclyde.ac.uk::02430497-e0a0-4d9c-ae2b-103d1e99477e" providerId="AD" clId="Web-{83F5B46F-05EF-E676-13DB-6D60DC7447BE}" dt="2024-12-06T13:39:12.951" v="175"/>
          <ac:cxnSpMkLst>
            <pc:docMk/>
            <pc:sldMk cId="2727744423" sldId="258"/>
            <ac:cxnSpMk id="24" creationId="{F11AD06B-AB20-4097-8606-5DA00DBACE88}"/>
          </ac:cxnSpMkLst>
        </pc:cxnChg>
      </pc:sldChg>
      <pc:sldChg chg="addSp delSp modSp new mod setBg">
        <pc:chgData name="Danyal Aabbasinejadfallah" userId="S::20388184@myclyde.ac.uk::02430497-e0a0-4d9c-ae2b-103d1e99477e" providerId="AD" clId="Web-{83F5B46F-05EF-E676-13DB-6D60DC7447BE}" dt="2024-12-06T13:57:43.053" v="217" actId="20577"/>
        <pc:sldMkLst>
          <pc:docMk/>
          <pc:sldMk cId="529863626" sldId="259"/>
        </pc:sldMkLst>
        <pc:spChg chg="mod">
          <ac:chgData name="Danyal Aabbasinejadfallah" userId="S::20388184@myclyde.ac.uk::02430497-e0a0-4d9c-ae2b-103d1e99477e" providerId="AD" clId="Web-{83F5B46F-05EF-E676-13DB-6D60DC7447BE}" dt="2024-12-06T13:52:16.015" v="198"/>
          <ac:spMkLst>
            <pc:docMk/>
            <pc:sldMk cId="529863626" sldId="259"/>
            <ac:spMk id="2" creationId="{BA4F463B-815D-2884-6BD6-42E47CE1E629}"/>
          </ac:spMkLst>
        </pc:spChg>
        <pc:spChg chg="mod ord">
          <ac:chgData name="Danyal Aabbasinejadfallah" userId="S::20388184@myclyde.ac.uk::02430497-e0a0-4d9c-ae2b-103d1e99477e" providerId="AD" clId="Web-{83F5B46F-05EF-E676-13DB-6D60DC7447BE}" dt="2024-12-06T13:57:43.053" v="217" actId="20577"/>
          <ac:spMkLst>
            <pc:docMk/>
            <pc:sldMk cId="529863626" sldId="259"/>
            <ac:spMk id="3" creationId="{F0D1BEE9-38C9-D33A-9529-C169F31FB7CD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52:09.483" v="197"/>
          <ac:spMkLst>
            <pc:docMk/>
            <pc:sldMk cId="529863626" sldId="259"/>
            <ac:spMk id="9" creationId="{B95B9BA8-1D69-4796-85F5-B6D0BD52354B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52:16.015" v="198"/>
          <ac:spMkLst>
            <pc:docMk/>
            <pc:sldMk cId="529863626" sldId="259"/>
            <ac:spMk id="18" creationId="{21A75659-5A6F-4F77-9679-678A00B9D8DC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52:16.015" v="198"/>
          <ac:spMkLst>
            <pc:docMk/>
            <pc:sldMk cId="529863626" sldId="259"/>
            <ac:spMk id="20" creationId="{E30A3A45-140E-431E-AED0-07EF836310B3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52:16.015" v="198"/>
          <ac:spMkLst>
            <pc:docMk/>
            <pc:sldMk cId="529863626" sldId="259"/>
            <ac:spMk id="22" creationId="{55D4142C-5077-457F-A6AD-3FECFDB39685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52:16.015" v="198"/>
          <ac:spMkLst>
            <pc:docMk/>
            <pc:sldMk cId="529863626" sldId="259"/>
            <ac:spMk id="24" creationId="{7A5F0580-5EE9-419F-96EE-B6529EF6E7D0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3:52:16.015" v="198"/>
          <ac:spMkLst>
            <pc:docMk/>
            <pc:sldMk cId="529863626" sldId="259"/>
            <ac:spMk id="29" creationId="{9AA72BD9-2C5A-4EDC-931F-5AA08EACA0F3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3:52:16.015" v="198"/>
          <ac:spMkLst>
            <pc:docMk/>
            <pc:sldMk cId="529863626" sldId="259"/>
            <ac:spMk id="31" creationId="{DD3981AC-7B61-4947-BCF3-F7AA7FA385B9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3:52:16.015" v="198"/>
          <ac:spMkLst>
            <pc:docMk/>
            <pc:sldMk cId="529863626" sldId="259"/>
            <ac:spMk id="33" creationId="{55D4142C-5077-457F-A6AD-3FECFDB39685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3:52:16.015" v="198"/>
          <ac:spMkLst>
            <pc:docMk/>
            <pc:sldMk cId="529863626" sldId="259"/>
            <ac:spMk id="35" creationId="{7A5F0580-5EE9-419F-96EE-B6529EF6E7D0}"/>
          </ac:spMkLst>
        </pc:spChg>
        <pc:grpChg chg="add del">
          <ac:chgData name="Danyal Aabbasinejadfallah" userId="S::20388184@myclyde.ac.uk::02430497-e0a0-4d9c-ae2b-103d1e99477e" providerId="AD" clId="Web-{83F5B46F-05EF-E676-13DB-6D60DC7447BE}" dt="2024-12-06T13:52:09.483" v="197"/>
          <ac:grpSpMkLst>
            <pc:docMk/>
            <pc:sldMk cId="529863626" sldId="259"/>
            <ac:grpSpMk id="11" creationId="{0EAC7AFE-68C0-41EB-A1C7-108E60D7C338}"/>
          </ac:grpSpMkLst>
        </pc:grpChg>
        <pc:picChg chg="add del mod">
          <ac:chgData name="Danyal Aabbasinejadfallah" userId="S::20388184@myclyde.ac.uk::02430497-e0a0-4d9c-ae2b-103d1e99477e" providerId="AD" clId="Web-{83F5B46F-05EF-E676-13DB-6D60DC7447BE}" dt="2024-12-06T13:51:45.842" v="195"/>
          <ac:picMkLst>
            <pc:docMk/>
            <pc:sldMk cId="529863626" sldId="259"/>
            <ac:picMk id="4" creationId="{0EFC3263-E52A-C29D-FC83-3F9001DABC91}"/>
          </ac:picMkLst>
        </pc:picChg>
        <pc:picChg chg="add mod ord">
          <ac:chgData name="Danyal Aabbasinejadfallah" userId="S::20388184@myclyde.ac.uk::02430497-e0a0-4d9c-ae2b-103d1e99477e" providerId="AD" clId="Web-{83F5B46F-05EF-E676-13DB-6D60DC7447BE}" dt="2024-12-06T13:52:09.483" v="197"/>
          <ac:picMkLst>
            <pc:docMk/>
            <pc:sldMk cId="529863626" sldId="259"/>
            <ac:picMk id="5" creationId="{0A03B023-CD69-6C5D-E7BE-3A4F4CF1A45B}"/>
          </ac:picMkLst>
        </pc:picChg>
      </pc:sldChg>
      <pc:sldChg chg="addSp delSp modSp new mod setBg">
        <pc:chgData name="Danyal Aabbasinejadfallah" userId="S::20388184@myclyde.ac.uk::02430497-e0a0-4d9c-ae2b-103d1e99477e" providerId="AD" clId="Web-{83F5B46F-05EF-E676-13DB-6D60DC7447BE}" dt="2024-12-06T14:11:13.861" v="222" actId="20577"/>
        <pc:sldMkLst>
          <pc:docMk/>
          <pc:sldMk cId="671567867" sldId="260"/>
        </pc:sldMkLst>
        <pc:spChg chg="mod">
          <ac:chgData name="Danyal Aabbasinejadfallah" userId="S::20388184@myclyde.ac.uk::02430497-e0a0-4d9c-ae2b-103d1e99477e" providerId="AD" clId="Web-{83F5B46F-05EF-E676-13DB-6D60DC7447BE}" dt="2024-12-06T13:53:55.720" v="205"/>
          <ac:spMkLst>
            <pc:docMk/>
            <pc:sldMk cId="671567867" sldId="260"/>
            <ac:spMk id="2" creationId="{E6185D01-2D50-3EE8-3BFC-0372B988EA27}"/>
          </ac:spMkLst>
        </pc:spChg>
        <pc:spChg chg="mod">
          <ac:chgData name="Danyal Aabbasinejadfallah" userId="S::20388184@myclyde.ac.uk::02430497-e0a0-4d9c-ae2b-103d1e99477e" providerId="AD" clId="Web-{83F5B46F-05EF-E676-13DB-6D60DC7447BE}" dt="2024-12-06T14:11:13.861" v="222" actId="20577"/>
          <ac:spMkLst>
            <pc:docMk/>
            <pc:sldMk cId="671567867" sldId="260"/>
            <ac:spMk id="3" creationId="{6C1822E1-9353-DC62-1ABA-B2D8C8932A66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3:55:18.769" v="208"/>
          <ac:spMkLst>
            <pc:docMk/>
            <pc:sldMk cId="671567867" sldId="260"/>
            <ac:spMk id="9" creationId="{E8A8EAB8-D2FF-444D-B34B-7D32F106AD0E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3:55:18.769" v="208"/>
          <ac:spMkLst>
            <pc:docMk/>
            <pc:sldMk cId="671567867" sldId="260"/>
            <ac:spMk id="18" creationId="{E8A8EAB8-D2FF-444D-B34B-7D32F106AD0E}"/>
          </ac:spMkLst>
        </pc:spChg>
        <pc:picChg chg="add del mod">
          <ac:chgData name="Danyal Aabbasinejadfallah" userId="S::20388184@myclyde.ac.uk::02430497-e0a0-4d9c-ae2b-103d1e99477e" providerId="AD" clId="Web-{83F5B46F-05EF-E676-13DB-6D60DC7447BE}" dt="2024-12-06T13:55:05.300" v="206"/>
          <ac:picMkLst>
            <pc:docMk/>
            <pc:sldMk cId="671567867" sldId="260"/>
            <ac:picMk id="4" creationId="{3E6EECBF-FBEA-7589-7FC1-4A2A331CFA88}"/>
          </ac:picMkLst>
        </pc:picChg>
        <pc:picChg chg="add mod">
          <ac:chgData name="Danyal Aabbasinejadfallah" userId="S::20388184@myclyde.ac.uk::02430497-e0a0-4d9c-ae2b-103d1e99477e" providerId="AD" clId="Web-{83F5B46F-05EF-E676-13DB-6D60DC7447BE}" dt="2024-12-06T13:55:18.769" v="208"/>
          <ac:picMkLst>
            <pc:docMk/>
            <pc:sldMk cId="671567867" sldId="260"/>
            <ac:picMk id="5" creationId="{292C8713-B097-EC7A-F227-6AEB64C57BA3}"/>
          </ac:picMkLst>
        </pc:picChg>
        <pc:picChg chg="add del mod">
          <ac:chgData name="Danyal Aabbasinejadfallah" userId="S::20388184@myclyde.ac.uk::02430497-e0a0-4d9c-ae2b-103d1e99477e" providerId="AD" clId="Web-{83F5B46F-05EF-E676-13DB-6D60DC7447BE}" dt="2024-12-06T13:56:16.254" v="210"/>
          <ac:picMkLst>
            <pc:docMk/>
            <pc:sldMk cId="671567867" sldId="260"/>
            <ac:picMk id="6" creationId="{EA8DCFF0-8A05-7702-5012-73C0AD58DCE2}"/>
          </ac:picMkLst>
        </pc:picChg>
        <pc:cxnChg chg="add del">
          <ac:chgData name="Danyal Aabbasinejadfallah" userId="S::20388184@myclyde.ac.uk::02430497-e0a0-4d9c-ae2b-103d1e99477e" providerId="AD" clId="Web-{83F5B46F-05EF-E676-13DB-6D60DC7447BE}" dt="2024-12-06T13:55:18.769" v="208"/>
          <ac:cxnSpMkLst>
            <pc:docMk/>
            <pc:sldMk cId="671567867" sldId="260"/>
            <ac:cxnSpMk id="11" creationId="{EEA38897-7BA3-4408-8083-3235339C4A60}"/>
          </ac:cxnSpMkLst>
        </pc:cxnChg>
        <pc:cxnChg chg="add del">
          <ac:chgData name="Danyal Aabbasinejadfallah" userId="S::20388184@myclyde.ac.uk::02430497-e0a0-4d9c-ae2b-103d1e99477e" providerId="AD" clId="Web-{83F5B46F-05EF-E676-13DB-6D60DC7447BE}" dt="2024-12-06T13:55:18.769" v="208"/>
          <ac:cxnSpMkLst>
            <pc:docMk/>
            <pc:sldMk cId="671567867" sldId="260"/>
            <ac:cxnSpMk id="13" creationId="{F11AD06B-AB20-4097-8606-5DA00DBACE88}"/>
          </ac:cxnSpMkLst>
        </pc:cxnChg>
        <pc:cxnChg chg="add">
          <ac:chgData name="Danyal Aabbasinejadfallah" userId="S::20388184@myclyde.ac.uk::02430497-e0a0-4d9c-ae2b-103d1e99477e" providerId="AD" clId="Web-{83F5B46F-05EF-E676-13DB-6D60DC7447BE}" dt="2024-12-06T13:55:18.769" v="208"/>
          <ac:cxnSpMkLst>
            <pc:docMk/>
            <pc:sldMk cId="671567867" sldId="260"/>
            <ac:cxnSpMk id="20" creationId="{EEA38897-7BA3-4408-8083-3235339C4A60}"/>
          </ac:cxnSpMkLst>
        </pc:cxnChg>
        <pc:cxnChg chg="add">
          <ac:chgData name="Danyal Aabbasinejadfallah" userId="S::20388184@myclyde.ac.uk::02430497-e0a0-4d9c-ae2b-103d1e99477e" providerId="AD" clId="Web-{83F5B46F-05EF-E676-13DB-6D60DC7447BE}" dt="2024-12-06T13:55:18.769" v="208"/>
          <ac:cxnSpMkLst>
            <pc:docMk/>
            <pc:sldMk cId="671567867" sldId="260"/>
            <ac:cxnSpMk id="22" creationId="{F11AD06B-AB20-4097-8606-5DA00DBACE88}"/>
          </ac:cxnSpMkLst>
        </pc:cxnChg>
      </pc:sldChg>
      <pc:sldChg chg="addSp delSp modSp new mod setBg">
        <pc:chgData name="Danyal Aabbasinejadfallah" userId="S::20388184@myclyde.ac.uk::02430497-e0a0-4d9c-ae2b-103d1e99477e" providerId="AD" clId="Web-{83F5B46F-05EF-E676-13DB-6D60DC7447BE}" dt="2024-12-06T14:43:46.257" v="235"/>
        <pc:sldMkLst>
          <pc:docMk/>
          <pc:sldMk cId="2077236507" sldId="261"/>
        </pc:sldMkLst>
        <pc:spChg chg="mod">
          <ac:chgData name="Danyal Aabbasinejadfallah" userId="S::20388184@myclyde.ac.uk::02430497-e0a0-4d9c-ae2b-103d1e99477e" providerId="AD" clId="Web-{83F5B46F-05EF-E676-13DB-6D60DC7447BE}" dt="2024-12-06T14:41:59.896" v="232"/>
          <ac:spMkLst>
            <pc:docMk/>
            <pc:sldMk cId="2077236507" sldId="261"/>
            <ac:spMk id="2" creationId="{99612013-A15A-5598-84C2-958A04316A48}"/>
          </ac:spMkLst>
        </pc:spChg>
        <pc:spChg chg="mod">
          <ac:chgData name="Danyal Aabbasinejadfallah" userId="S::20388184@myclyde.ac.uk::02430497-e0a0-4d9c-ae2b-103d1e99477e" providerId="AD" clId="Web-{83F5B46F-05EF-E676-13DB-6D60DC7447BE}" dt="2024-12-06T14:41:59.896" v="232"/>
          <ac:spMkLst>
            <pc:docMk/>
            <pc:sldMk cId="2077236507" sldId="261"/>
            <ac:spMk id="3" creationId="{C0D43A5A-2D53-9B11-502B-9CB825ECD02F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4:43:46.257" v="235"/>
          <ac:spMkLst>
            <pc:docMk/>
            <pc:sldMk cId="2077236507" sldId="261"/>
            <ac:spMk id="9" creationId="{E8A8EAB8-D2FF-444D-B34B-7D32F106AD0E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4:43:46.257" v="235"/>
          <ac:spMkLst>
            <pc:docMk/>
            <pc:sldMk cId="2077236507" sldId="261"/>
            <ac:spMk id="18" creationId="{E8A8EAB8-D2FF-444D-B34B-7D32F106AD0E}"/>
          </ac:spMkLst>
        </pc:spChg>
        <pc:picChg chg="add del mod">
          <ac:chgData name="Danyal Aabbasinejadfallah" userId="S::20388184@myclyde.ac.uk::02430497-e0a0-4d9c-ae2b-103d1e99477e" providerId="AD" clId="Web-{83F5B46F-05EF-E676-13DB-6D60DC7447BE}" dt="2024-12-06T14:42:09.240" v="233"/>
          <ac:picMkLst>
            <pc:docMk/>
            <pc:sldMk cId="2077236507" sldId="261"/>
            <ac:picMk id="4" creationId="{5731BE05-52D4-AFBF-0EFA-03CE5D3B8A63}"/>
          </ac:picMkLst>
        </pc:picChg>
        <pc:picChg chg="add mod">
          <ac:chgData name="Danyal Aabbasinejadfallah" userId="S::20388184@myclyde.ac.uk::02430497-e0a0-4d9c-ae2b-103d1e99477e" providerId="AD" clId="Web-{83F5B46F-05EF-E676-13DB-6D60DC7447BE}" dt="2024-12-06T14:43:46.257" v="235"/>
          <ac:picMkLst>
            <pc:docMk/>
            <pc:sldMk cId="2077236507" sldId="261"/>
            <ac:picMk id="5" creationId="{25E6FD04-A47E-565D-B005-5E2337A9F2E7}"/>
          </ac:picMkLst>
        </pc:picChg>
        <pc:cxnChg chg="add del">
          <ac:chgData name="Danyal Aabbasinejadfallah" userId="S::20388184@myclyde.ac.uk::02430497-e0a0-4d9c-ae2b-103d1e99477e" providerId="AD" clId="Web-{83F5B46F-05EF-E676-13DB-6D60DC7447BE}" dt="2024-12-06T14:43:46.257" v="235"/>
          <ac:cxnSpMkLst>
            <pc:docMk/>
            <pc:sldMk cId="2077236507" sldId="261"/>
            <ac:cxnSpMk id="11" creationId="{EEA38897-7BA3-4408-8083-3235339C4A60}"/>
          </ac:cxnSpMkLst>
        </pc:cxnChg>
        <pc:cxnChg chg="add del">
          <ac:chgData name="Danyal Aabbasinejadfallah" userId="S::20388184@myclyde.ac.uk::02430497-e0a0-4d9c-ae2b-103d1e99477e" providerId="AD" clId="Web-{83F5B46F-05EF-E676-13DB-6D60DC7447BE}" dt="2024-12-06T14:43:46.257" v="235"/>
          <ac:cxnSpMkLst>
            <pc:docMk/>
            <pc:sldMk cId="2077236507" sldId="261"/>
            <ac:cxnSpMk id="13" creationId="{F11AD06B-AB20-4097-8606-5DA00DBACE88}"/>
          </ac:cxnSpMkLst>
        </pc:cxnChg>
        <pc:cxnChg chg="add">
          <ac:chgData name="Danyal Aabbasinejadfallah" userId="S::20388184@myclyde.ac.uk::02430497-e0a0-4d9c-ae2b-103d1e99477e" providerId="AD" clId="Web-{83F5B46F-05EF-E676-13DB-6D60DC7447BE}" dt="2024-12-06T14:43:46.257" v="235"/>
          <ac:cxnSpMkLst>
            <pc:docMk/>
            <pc:sldMk cId="2077236507" sldId="261"/>
            <ac:cxnSpMk id="20" creationId="{EEA38897-7BA3-4408-8083-3235339C4A60}"/>
          </ac:cxnSpMkLst>
        </pc:cxnChg>
        <pc:cxnChg chg="add">
          <ac:chgData name="Danyal Aabbasinejadfallah" userId="S::20388184@myclyde.ac.uk::02430497-e0a0-4d9c-ae2b-103d1e99477e" providerId="AD" clId="Web-{83F5B46F-05EF-E676-13DB-6D60DC7447BE}" dt="2024-12-06T14:43:46.257" v="235"/>
          <ac:cxnSpMkLst>
            <pc:docMk/>
            <pc:sldMk cId="2077236507" sldId="261"/>
            <ac:cxnSpMk id="22" creationId="{F11AD06B-AB20-4097-8606-5DA00DBACE88}"/>
          </ac:cxnSpMkLst>
        </pc:cxnChg>
      </pc:sldChg>
      <pc:sldChg chg="new del">
        <pc:chgData name="Danyal Aabbasinejadfallah" userId="S::20388184@myclyde.ac.uk::02430497-e0a0-4d9c-ae2b-103d1e99477e" providerId="AD" clId="Web-{83F5B46F-05EF-E676-13DB-6D60DC7447BE}" dt="2024-12-06T15:53:38.555" v="247"/>
        <pc:sldMkLst>
          <pc:docMk/>
          <pc:sldMk cId="1124270338" sldId="262"/>
        </pc:sldMkLst>
      </pc:sldChg>
      <pc:sldChg chg="addSp delSp modSp new mod setBg">
        <pc:chgData name="Danyal Aabbasinejadfallah" userId="S::20388184@myclyde.ac.uk::02430497-e0a0-4d9c-ae2b-103d1e99477e" providerId="AD" clId="Web-{83F5B46F-05EF-E676-13DB-6D60DC7447BE}" dt="2024-12-06T16:03:31.871" v="275"/>
        <pc:sldMkLst>
          <pc:docMk/>
          <pc:sldMk cId="520512344" sldId="263"/>
        </pc:sldMkLst>
        <pc:spChg chg="mod">
          <ac:chgData name="Danyal Aabbasinejadfallah" userId="S::20388184@myclyde.ac.uk::02430497-e0a0-4d9c-ae2b-103d1e99477e" providerId="AD" clId="Web-{83F5B46F-05EF-E676-13DB-6D60DC7447BE}" dt="2024-12-06T16:03:31.871" v="275"/>
          <ac:spMkLst>
            <pc:docMk/>
            <pc:sldMk cId="520512344" sldId="263"/>
            <ac:spMk id="2" creationId="{CD12FACF-DD16-54A3-0097-608FA4276A1B}"/>
          </ac:spMkLst>
        </pc:spChg>
        <pc:spChg chg="mod">
          <ac:chgData name="Danyal Aabbasinejadfallah" userId="S::20388184@myclyde.ac.uk::02430497-e0a0-4d9c-ae2b-103d1e99477e" providerId="AD" clId="Web-{83F5B46F-05EF-E676-13DB-6D60DC7447BE}" dt="2024-12-06T16:03:31.871" v="275"/>
          <ac:spMkLst>
            <pc:docMk/>
            <pc:sldMk cId="520512344" sldId="263"/>
            <ac:spMk id="3" creationId="{214EEBB7-E021-9410-D8D8-85183FBD6B32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6:03:31.871" v="275"/>
          <ac:spMkLst>
            <pc:docMk/>
            <pc:sldMk cId="520512344" sldId="263"/>
            <ac:spMk id="9" creationId="{743AA782-23D1-4521-8CAD-47662984AA08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6:03:31.871" v="275"/>
          <ac:spMkLst>
            <pc:docMk/>
            <pc:sldMk cId="520512344" sldId="263"/>
            <ac:spMk id="11" creationId="{71877DBC-BB60-40F0-AC93-2ACDBAAE60CE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6:03:31.871" v="275"/>
          <ac:spMkLst>
            <pc:docMk/>
            <pc:sldMk cId="520512344" sldId="263"/>
            <ac:spMk id="16" creationId="{B95B9BA8-1D69-4796-85F5-B6D0BD52354B}"/>
          </ac:spMkLst>
        </pc:spChg>
        <pc:picChg chg="add del mod">
          <ac:chgData name="Danyal Aabbasinejadfallah" userId="S::20388184@myclyde.ac.uk::02430497-e0a0-4d9c-ae2b-103d1e99477e" providerId="AD" clId="Web-{83F5B46F-05EF-E676-13DB-6D60DC7447BE}" dt="2024-12-06T16:03:00.057" v="273"/>
          <ac:picMkLst>
            <pc:docMk/>
            <pc:sldMk cId="520512344" sldId="263"/>
            <ac:picMk id="4" creationId="{196749F4-0CE9-801F-8F8D-5EBF7E2D4F0F}"/>
          </ac:picMkLst>
        </pc:picChg>
        <pc:picChg chg="add mod">
          <ac:chgData name="Danyal Aabbasinejadfallah" userId="S::20388184@myclyde.ac.uk::02430497-e0a0-4d9c-ae2b-103d1e99477e" providerId="AD" clId="Web-{83F5B46F-05EF-E676-13DB-6D60DC7447BE}" dt="2024-12-06T16:03:31.871" v="275"/>
          <ac:picMkLst>
            <pc:docMk/>
            <pc:sldMk cId="520512344" sldId="263"/>
            <ac:picMk id="5" creationId="{7762519C-D5D7-DB33-142B-3656A7AB6C29}"/>
          </ac:picMkLst>
        </pc:picChg>
      </pc:sldChg>
      <pc:sldChg chg="addSp delSp modSp new del mod setBg">
        <pc:chgData name="Danyal Aabbasinejadfallah" userId="S::20388184@myclyde.ac.uk::02430497-e0a0-4d9c-ae2b-103d1e99477e" providerId="AD" clId="Web-{83F5B46F-05EF-E676-13DB-6D60DC7447BE}" dt="2024-12-06T15:56:40.878" v="255"/>
        <pc:sldMkLst>
          <pc:docMk/>
          <pc:sldMk cId="212544561" sldId="264"/>
        </pc:sldMkLst>
        <pc:spChg chg="del">
          <ac:chgData name="Danyal Aabbasinejadfallah" userId="S::20388184@myclyde.ac.uk::02430497-e0a0-4d9c-ae2b-103d1e99477e" providerId="AD" clId="Web-{83F5B46F-05EF-E676-13DB-6D60DC7447BE}" dt="2024-12-06T15:55:20.092" v="250"/>
          <ac:spMkLst>
            <pc:docMk/>
            <pc:sldMk cId="212544561" sldId="264"/>
            <ac:spMk id="2" creationId="{1ED12954-0596-9006-EBD2-8D76D445C9B3}"/>
          </ac:spMkLst>
        </pc:spChg>
        <pc:spChg chg="del">
          <ac:chgData name="Danyal Aabbasinejadfallah" userId="S::20388184@myclyde.ac.uk::02430497-e0a0-4d9c-ae2b-103d1e99477e" providerId="AD" clId="Web-{83F5B46F-05EF-E676-13DB-6D60DC7447BE}" dt="2024-12-06T15:55:17.608" v="249"/>
          <ac:spMkLst>
            <pc:docMk/>
            <pc:sldMk cId="212544561" sldId="264"/>
            <ac:spMk id="3" creationId="{9D45A17C-A677-9EAC-0AC5-A5E32C24CF47}"/>
          </ac:spMkLst>
        </pc:spChg>
        <pc:spChg chg="add del mod">
          <ac:chgData name="Danyal Aabbasinejadfallah" userId="S::20388184@myclyde.ac.uk::02430497-e0a0-4d9c-ae2b-103d1e99477e" providerId="AD" clId="Web-{83F5B46F-05EF-E676-13DB-6D60DC7447BE}" dt="2024-12-06T15:56:22.049" v="252"/>
          <ac:spMkLst>
            <pc:docMk/>
            <pc:sldMk cId="212544561" sldId="264"/>
            <ac:spMk id="6" creationId="{2FAF3F49-BCD8-C2B8-14EC-5CEB2358DDDF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5:56:24.330" v="253"/>
          <ac:spMkLst>
            <pc:docMk/>
            <pc:sldMk cId="212544561" sldId="264"/>
            <ac:spMk id="9" creationId="{42A4FC2C-047E-45A5-965D-8E1E3BF09BC6}"/>
          </ac:spMkLst>
        </pc:spChg>
        <pc:spChg chg="add mod">
          <ac:chgData name="Danyal Aabbasinejadfallah" userId="S::20388184@myclyde.ac.uk::02430497-e0a0-4d9c-ae2b-103d1e99477e" providerId="AD" clId="Web-{83F5B46F-05EF-E676-13DB-6D60DC7447BE}" dt="2024-12-06T15:56:35.237" v="254"/>
          <ac:spMkLst>
            <pc:docMk/>
            <pc:sldMk cId="212544561" sldId="264"/>
            <ac:spMk id="10" creationId="{76F60DEA-87A2-7FCA-7F20-ED2809850B1E}"/>
          </ac:spMkLst>
        </pc:spChg>
        <pc:grpChg chg="add">
          <ac:chgData name="Danyal Aabbasinejadfallah" userId="S::20388184@myclyde.ac.uk::02430497-e0a0-4d9c-ae2b-103d1e99477e" providerId="AD" clId="Web-{83F5B46F-05EF-E676-13DB-6D60DC7447BE}" dt="2024-12-06T15:56:24.330" v="253"/>
          <ac:grpSpMkLst>
            <pc:docMk/>
            <pc:sldMk cId="212544561" sldId="264"/>
            <ac:grpSpMk id="14" creationId="{26176824-7946-6969-3841-DD5C101DF42D}"/>
          </ac:grpSpMkLst>
        </pc:grpChg>
        <pc:picChg chg="add del mod ord">
          <ac:chgData name="Danyal Aabbasinejadfallah" userId="S::20388184@myclyde.ac.uk::02430497-e0a0-4d9c-ae2b-103d1e99477e" providerId="AD" clId="Web-{83F5B46F-05EF-E676-13DB-6D60DC7447BE}" dt="2024-12-06T15:55:26.577" v="251"/>
          <ac:picMkLst>
            <pc:docMk/>
            <pc:sldMk cId="212544561" sldId="264"/>
            <ac:picMk id="4" creationId="{86760261-B6DA-B31A-1AC2-9AB5B0417CF4}"/>
          </ac:picMkLst>
        </pc:picChg>
        <pc:picChg chg="add del mod ord">
          <ac:chgData name="Danyal Aabbasinejadfallah" userId="S::20388184@myclyde.ac.uk::02430497-e0a0-4d9c-ae2b-103d1e99477e" providerId="AD" clId="Web-{83F5B46F-05EF-E676-13DB-6D60DC7447BE}" dt="2024-12-06T15:56:35.237" v="254"/>
          <ac:picMkLst>
            <pc:docMk/>
            <pc:sldMk cId="212544561" sldId="264"/>
            <ac:picMk id="7" creationId="{99E96286-A13D-9032-9F78-708BFF749169}"/>
          </ac:picMkLst>
        </pc:picChg>
      </pc:sldChg>
      <pc:sldChg chg="addSp delSp modSp new del mod setBg">
        <pc:chgData name="Danyal Aabbasinejadfallah" userId="S::20388184@myclyde.ac.uk::02430497-e0a0-4d9c-ae2b-103d1e99477e" providerId="AD" clId="Web-{83F5B46F-05EF-E676-13DB-6D60DC7447BE}" dt="2024-12-06T15:59:41.389" v="260"/>
        <pc:sldMkLst>
          <pc:docMk/>
          <pc:sldMk cId="914036219" sldId="264"/>
        </pc:sldMkLst>
        <pc:spChg chg="del">
          <ac:chgData name="Danyal Aabbasinejadfallah" userId="S::20388184@myclyde.ac.uk::02430497-e0a0-4d9c-ae2b-103d1e99477e" providerId="AD" clId="Web-{83F5B46F-05EF-E676-13DB-6D60DC7447BE}" dt="2024-12-06T15:59:25.638" v="258"/>
          <ac:spMkLst>
            <pc:docMk/>
            <pc:sldMk cId="914036219" sldId="264"/>
            <ac:spMk id="2" creationId="{F2FA4CAC-4D6F-77E9-3C24-41CCC8B4BDF8}"/>
          </ac:spMkLst>
        </pc:spChg>
        <pc:spChg chg="del">
          <ac:chgData name="Danyal Aabbasinejadfallah" userId="S::20388184@myclyde.ac.uk::02430497-e0a0-4d9c-ae2b-103d1e99477e" providerId="AD" clId="Web-{83F5B46F-05EF-E676-13DB-6D60DC7447BE}" dt="2024-12-06T15:59:22.122" v="257"/>
          <ac:spMkLst>
            <pc:docMk/>
            <pc:sldMk cId="914036219" sldId="264"/>
            <ac:spMk id="3" creationId="{34ED45FE-BD50-BA4A-17C7-BD10E9969CF6}"/>
          </ac:spMkLst>
        </pc:spChg>
        <pc:spChg chg="add mod">
          <ac:chgData name="Danyal Aabbasinejadfallah" userId="S::20388184@myclyde.ac.uk::02430497-e0a0-4d9c-ae2b-103d1e99477e" providerId="AD" clId="Web-{83F5B46F-05EF-E676-13DB-6D60DC7447BE}" dt="2024-12-06T15:59:38.592" v="259"/>
          <ac:spMkLst>
            <pc:docMk/>
            <pc:sldMk cId="914036219" sldId="264"/>
            <ac:spMk id="6" creationId="{2F2DA885-67A3-4C01-7196-DE1A1299E1E9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5:59:25.638" v="258"/>
          <ac:spMkLst>
            <pc:docMk/>
            <pc:sldMk cId="914036219" sldId="264"/>
            <ac:spMk id="9" creationId="{42A4FC2C-047E-45A5-965D-8E1E3BF09BC6}"/>
          </ac:spMkLst>
        </pc:spChg>
        <pc:picChg chg="add del mod ord">
          <ac:chgData name="Danyal Aabbasinejadfallah" userId="S::20388184@myclyde.ac.uk::02430497-e0a0-4d9c-ae2b-103d1e99477e" providerId="AD" clId="Web-{83F5B46F-05EF-E676-13DB-6D60DC7447BE}" dt="2024-12-06T15:59:38.592" v="259"/>
          <ac:picMkLst>
            <pc:docMk/>
            <pc:sldMk cId="914036219" sldId="264"/>
            <ac:picMk id="4" creationId="{C01852E3-C070-672D-8F4A-A87C4FDB761E}"/>
          </ac:picMkLst>
        </pc:picChg>
      </pc:sldChg>
      <pc:sldChg chg="addSp delSp modSp new mod setBg">
        <pc:chgData name="Danyal Aabbasinejadfallah" userId="S::20388184@myclyde.ac.uk::02430497-e0a0-4d9c-ae2b-103d1e99477e" providerId="AD" clId="Web-{83F5B46F-05EF-E676-13DB-6D60DC7447BE}" dt="2024-12-06T16:12:30.997" v="297"/>
        <pc:sldMkLst>
          <pc:docMk/>
          <pc:sldMk cId="3989746958" sldId="264"/>
        </pc:sldMkLst>
        <pc:spChg chg="mod">
          <ac:chgData name="Danyal Aabbasinejadfallah" userId="S::20388184@myclyde.ac.uk::02430497-e0a0-4d9c-ae2b-103d1e99477e" providerId="AD" clId="Web-{83F5B46F-05EF-E676-13DB-6D60DC7447BE}" dt="2024-12-06T16:12:30.997" v="297"/>
          <ac:spMkLst>
            <pc:docMk/>
            <pc:sldMk cId="3989746958" sldId="264"/>
            <ac:spMk id="2" creationId="{6D75DF26-AF85-D911-57A4-53D9F7FB986B}"/>
          </ac:spMkLst>
        </pc:spChg>
        <pc:spChg chg="mod">
          <ac:chgData name="Danyal Aabbasinejadfallah" userId="S::20388184@myclyde.ac.uk::02430497-e0a0-4d9c-ae2b-103d1e99477e" providerId="AD" clId="Web-{83F5B46F-05EF-E676-13DB-6D60DC7447BE}" dt="2024-12-06T16:12:30.997" v="297"/>
          <ac:spMkLst>
            <pc:docMk/>
            <pc:sldMk cId="3989746958" sldId="264"/>
            <ac:spMk id="3" creationId="{38A635E9-0ECC-8019-E3A3-0D310173132D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6:12:02.120" v="294"/>
          <ac:spMkLst>
            <pc:docMk/>
            <pc:sldMk cId="3989746958" sldId="264"/>
            <ac:spMk id="9" creationId="{C0763A76-9F1C-4FC5-82B7-DD475DA461B2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6:12:02.120" v="294"/>
          <ac:spMkLst>
            <pc:docMk/>
            <pc:sldMk cId="3989746958" sldId="264"/>
            <ac:spMk id="11" creationId="{E81BF4F6-F2CF-4984-9D14-D6966D92F99F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6:12:02.120" v="293"/>
          <ac:spMkLst>
            <pc:docMk/>
            <pc:sldMk cId="3989746958" sldId="264"/>
            <ac:spMk id="16" creationId="{C0763A76-9F1C-4FC5-82B7-DD475DA461B2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6:12:02.120" v="293"/>
          <ac:spMkLst>
            <pc:docMk/>
            <pc:sldMk cId="3989746958" sldId="264"/>
            <ac:spMk id="18" creationId="{E81BF4F6-F2CF-4984-9D14-D6966D92F99F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6:12:30.997" v="297"/>
          <ac:spMkLst>
            <pc:docMk/>
            <pc:sldMk cId="3989746958" sldId="264"/>
            <ac:spMk id="20" creationId="{F13C74B1-5B17-4795-BED0-7140497B445A}"/>
          </ac:spMkLst>
        </pc:spChg>
        <pc:spChg chg="add del">
          <ac:chgData name="Danyal Aabbasinejadfallah" userId="S::20388184@myclyde.ac.uk::02430497-e0a0-4d9c-ae2b-103d1e99477e" providerId="AD" clId="Web-{83F5B46F-05EF-E676-13DB-6D60DC7447BE}" dt="2024-12-06T16:12:30.997" v="297"/>
          <ac:spMkLst>
            <pc:docMk/>
            <pc:sldMk cId="3989746958" sldId="264"/>
            <ac:spMk id="21" creationId="{D4974D33-8DC5-464E-8C6D-BE58F0669C17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6:12:30.997" v="297"/>
          <ac:spMkLst>
            <pc:docMk/>
            <pc:sldMk cId="3989746958" sldId="264"/>
            <ac:spMk id="26" creationId="{21A75659-5A6F-4F77-9679-678A00B9D8DC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6:12:30.997" v="297"/>
          <ac:spMkLst>
            <pc:docMk/>
            <pc:sldMk cId="3989746958" sldId="264"/>
            <ac:spMk id="28" creationId="{E30A3A45-140E-431E-AED0-07EF836310B3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6:12:30.997" v="297"/>
          <ac:spMkLst>
            <pc:docMk/>
            <pc:sldMk cId="3989746958" sldId="264"/>
            <ac:spMk id="30" creationId="{55D4142C-5077-457F-A6AD-3FECFDB39685}"/>
          </ac:spMkLst>
        </pc:spChg>
        <pc:spChg chg="add">
          <ac:chgData name="Danyal Aabbasinejadfallah" userId="S::20388184@myclyde.ac.uk::02430497-e0a0-4d9c-ae2b-103d1e99477e" providerId="AD" clId="Web-{83F5B46F-05EF-E676-13DB-6D60DC7447BE}" dt="2024-12-06T16:12:30.997" v="297"/>
          <ac:spMkLst>
            <pc:docMk/>
            <pc:sldMk cId="3989746958" sldId="264"/>
            <ac:spMk id="32" creationId="{7A5F0580-5EE9-419F-96EE-B6529EF6E7D0}"/>
          </ac:spMkLst>
        </pc:spChg>
        <pc:picChg chg="add del mod">
          <ac:chgData name="Danyal Aabbasinejadfallah" userId="S::20388184@myclyde.ac.uk::02430497-e0a0-4d9c-ae2b-103d1e99477e" providerId="AD" clId="Web-{83F5B46F-05EF-E676-13DB-6D60DC7447BE}" dt="2024-12-06T16:10:47.194" v="290"/>
          <ac:picMkLst>
            <pc:docMk/>
            <pc:sldMk cId="3989746958" sldId="264"/>
            <ac:picMk id="4" creationId="{D75A5155-C417-1624-A9B7-D531C340E008}"/>
          </ac:picMkLst>
        </pc:picChg>
        <pc:picChg chg="add mod ord">
          <ac:chgData name="Danyal Aabbasinejadfallah" userId="S::20388184@myclyde.ac.uk::02430497-e0a0-4d9c-ae2b-103d1e99477e" providerId="AD" clId="Web-{83F5B46F-05EF-E676-13DB-6D60DC7447BE}" dt="2024-12-06T16:12:30.997" v="297"/>
          <ac:picMkLst>
            <pc:docMk/>
            <pc:sldMk cId="3989746958" sldId="264"/>
            <ac:picMk id="5" creationId="{362A8FCB-13AE-A060-0F8F-025B98B9D991}"/>
          </ac:picMkLst>
        </pc:picChg>
      </pc:sldChg>
      <pc:sldChg chg="new">
        <pc:chgData name="Danyal Aabbasinejadfallah" userId="S::20388184@myclyde.ac.uk::02430497-e0a0-4d9c-ae2b-103d1e99477e" providerId="AD" clId="Web-{83F5B46F-05EF-E676-13DB-6D60DC7447BE}" dt="2024-12-06T16:12:16.777" v="295"/>
        <pc:sldMkLst>
          <pc:docMk/>
          <pc:sldMk cId="3788214910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etailed Vintage Iran Kingdom Map | AI Art Generator | Easy-Peasy.AI">
            <a:extLst>
              <a:ext uri="{FF2B5EF4-FFF2-40B4-BE49-F238E27FC236}">
                <a16:creationId xmlns:a16="http://schemas.microsoft.com/office/drawing/2014/main" id="{BEE1B14F-AB05-6B1F-6395-3F89B869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55" r="9089" b="1042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Iran's Historical Cities: A Journey Through Time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Danyal Abbasinejadfallah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10/12/2024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3FF64-2954-B200-B8CF-1EAC3575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Persepolis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(takht e Jamshid)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41E4E6-2EE7-2A88-07F9-5596C5A13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Persepolis, or "City of the Persians," was the ceremonial capital of the Achaemenid Empire, built by 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Darius 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in 518 BCE.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Persepolis | History, Ruins, Map, Images, &amp; Facts | Britannica">
            <a:extLst>
              <a:ext uri="{FF2B5EF4-FFF2-40B4-BE49-F238E27FC236}">
                <a16:creationId xmlns:a16="http://schemas.microsoft.com/office/drawing/2014/main" id="{D286AFE1-715E-E1EB-05E0-4025DBFD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944" y="1307319"/>
            <a:ext cx="5777383" cy="40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B1F6E-DFF4-1081-7AAA-3AAFDADF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2700">
                <a:solidFill>
                  <a:schemeClr val="bg1"/>
                </a:solidFill>
              </a:rPr>
              <a:t>Persepolis</a:t>
            </a:r>
            <a:br>
              <a:rPr lang="en-US" sz="2700">
                <a:solidFill>
                  <a:schemeClr val="bg1"/>
                </a:solidFill>
              </a:rPr>
            </a:br>
            <a:r>
              <a:rPr lang="en-US" sz="2700">
                <a:solidFill>
                  <a:schemeClr val="bg1"/>
                </a:solidFill>
              </a:rPr>
              <a:t>(takht e Jamshid)</a:t>
            </a:r>
            <a:br>
              <a:rPr lang="en-US" sz="2700">
                <a:solidFill>
                  <a:schemeClr val="bg1"/>
                </a:solidFill>
              </a:rPr>
            </a:br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B8AD-1F04-5D54-8B9A-6CDAB37DC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67" y="2891752"/>
            <a:ext cx="4707671" cy="23345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The city was used for special ceremonies, including </a:t>
            </a: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Nowruz (Persian New Year)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, and hosted representatives from 23 nations, as seen in its intricate carvings. These reliefs celebrated the unity and prosperity of the empire.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 descr="Reliefs in the ancient Persian city of Persepolis, Iran - Bing Gallery">
            <a:extLst>
              <a:ext uri="{FF2B5EF4-FFF2-40B4-BE49-F238E27FC236}">
                <a16:creationId xmlns:a16="http://schemas.microsoft.com/office/drawing/2014/main" id="{E5A559A4-8CDA-8CDA-3F5C-DBE5B1E1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5" r="36781" b="1"/>
          <a:stretch/>
        </p:blipFill>
        <p:spPr>
          <a:xfrm>
            <a:off x="6735467" y="977900"/>
            <a:ext cx="5037433" cy="4826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4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sfahan - Simple English Wikipedia, the free encyclopedia">
            <a:extLst>
              <a:ext uri="{FF2B5EF4-FFF2-40B4-BE49-F238E27FC236}">
                <a16:creationId xmlns:a16="http://schemas.microsoft.com/office/drawing/2014/main" id="{0A03B023-CD69-6C5D-E7BE-3A4F4CF1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8" r="16295" b="326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F463B-815D-2884-6BD6-42E47CE1E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Isfahan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1BEE9-38C9-D33A-9529-C169F31FB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Isfahan, often referred to as </a:t>
            </a:r>
            <a:r>
              <a:rPr lang="en-US" sz="1700" b="1" dirty="0">
                <a:solidFill>
                  <a:schemeClr val="bg1"/>
                </a:solidFill>
                <a:ea typeface="+mn-lt"/>
                <a:cs typeface="+mn-lt"/>
              </a:rPr>
              <a:t>"Half of the World"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, is one of Iran's most famous and historically significant cities.</a:t>
            </a:r>
            <a:endParaRPr lang="en-US" sz="17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The city was transformed into a center of </a:t>
            </a:r>
            <a:r>
              <a:rPr lang="en-US" sz="1700" b="1" dirty="0">
                <a:solidFill>
                  <a:schemeClr val="bg1"/>
                </a:solidFill>
                <a:ea typeface="+mn-lt"/>
                <a:cs typeface="+mn-lt"/>
              </a:rPr>
              <a:t>art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1700" b="1" dirty="0">
                <a:solidFill>
                  <a:schemeClr val="bg1"/>
                </a:solidFill>
                <a:ea typeface="+mn-lt"/>
                <a:cs typeface="+mn-lt"/>
              </a:rPr>
              <a:t>culture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, and </a:t>
            </a:r>
            <a:r>
              <a:rPr lang="en-US" sz="1700" b="1" dirty="0">
                <a:solidFill>
                  <a:schemeClr val="bg1"/>
                </a:solidFill>
                <a:ea typeface="+mn-lt"/>
                <a:cs typeface="+mn-lt"/>
              </a:rPr>
              <a:t>commerce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986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85D01-2D50-3EE8-3BFC-0372B988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Isfahan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22E1-9353-DC62-1ABA-B2D8C8932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Naqsh-e Jahan Square is one of the most iconic and grand squares in the world. Located in 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Isfahan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Iran.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It was built during the Safavid era under the reign of 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Shah Abbas 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in the early 17th century, between 1598 and 1629. The square is a symbol of the Safavid Empire's power, art, and architectural achievements.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shafan Bird View">
            <a:extLst>
              <a:ext uri="{FF2B5EF4-FFF2-40B4-BE49-F238E27FC236}">
                <a16:creationId xmlns:a16="http://schemas.microsoft.com/office/drawing/2014/main" id="{292C8713-B097-EC7A-F227-6AEB64C5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50" r="8608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12013-A15A-5598-84C2-958A0431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Shiraz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43A5A-2D53-9B11-502B-9CB825ECD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Shiraz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is one of Iran’s most famous cities, known for its rich cultural heritage, beautiful gardens, and poetic legacy. Located in the southern part of Iran.</a:t>
            </a: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In </a:t>
            </a: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Fars Province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, Shiraz has a history that stretches back over 4,000 years, making it one of the oldest cities in Iran.</a:t>
            </a: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lorful stained glass windows in a room&#10;&#10;Description automatically generated">
            <a:extLst>
              <a:ext uri="{FF2B5EF4-FFF2-40B4-BE49-F238E27FC236}">
                <a16:creationId xmlns:a16="http://schemas.microsoft.com/office/drawing/2014/main" id="{25E6FD04-A47E-565D-B005-5E2337A9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96" r="2673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36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2FACF-DD16-54A3-0097-608FA427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Tehran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BB7-E021-9410-D8D8-85183FBD6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Tehran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, the capital of Iran, is the largest and most populous city in the country.</a:t>
            </a:r>
          </a:p>
          <a:p>
            <a:r>
              <a:rPr lang="en-US" sz="20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Located in the north of Iran at the foot of the </a:t>
            </a:r>
            <a:r>
              <a:rPr lang="en-US" sz="20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Alborz Mountains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, Tehran has been the political, economic, and cultural center of the country for over two centuries.</a:t>
            </a:r>
          </a:p>
        </p:txBody>
      </p:sp>
      <p:pic>
        <p:nvPicPr>
          <p:cNvPr id="5" name="Picture 4" descr="About Tehran City - 2nd Iran Conference On Industrial Applications of  Advanced Materials and Manufacturing">
            <a:extLst>
              <a:ext uri="{FF2B5EF4-FFF2-40B4-BE49-F238E27FC236}">
                <a16:creationId xmlns:a16="http://schemas.microsoft.com/office/drawing/2014/main" id="{7762519C-D5D7-DB33-142B-3656A7AB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739128"/>
            <a:ext cx="5260976" cy="334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1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zadi Tower - Wikipedia">
            <a:extLst>
              <a:ext uri="{FF2B5EF4-FFF2-40B4-BE49-F238E27FC236}">
                <a16:creationId xmlns:a16="http://schemas.microsoft.com/office/drawing/2014/main" id="{362A8FCB-13AE-A060-0F8F-025B98B9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423" t="6484" r="3086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5DF26-AF85-D911-57A4-53D9F7FB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Tehran (</a:t>
            </a:r>
            <a:r>
              <a:rPr lang="en-US" sz="2800">
                <a:solidFill>
                  <a:schemeClr val="bg1"/>
                </a:solidFill>
                <a:ea typeface="+mj-lt"/>
                <a:cs typeface="+mj-lt"/>
              </a:rPr>
              <a:t>Historical Significance)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35E9-0ECC-8019-E3A3-0D3101731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Tehran became the capital of Iran in 1796 under the </a:t>
            </a: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Qajar dynasty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and has remained the capital ever since. Prior to that, the capital was in </a:t>
            </a: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Isfahan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Shiraz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at different points in history.</a:t>
            </a:r>
          </a:p>
          <a:p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Azadi Tower (Freedom Tower):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A symbol of Tehran and Iran’s modern history, built in 1971 to commemorate the 2,500th anniversary of the Persian Empire. It combines traditional Persian architecture with modern design.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74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8D3E-FE69-BCF2-6E64-2EB19E8E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D8FAB-1697-C95A-B924-43DEB3FF8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1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Iran's Historical Cities: A Journey Through Time</vt:lpstr>
      <vt:lpstr>Persepolis (takht e Jamshid)</vt:lpstr>
      <vt:lpstr>Persepolis (takht e Jamshid) </vt:lpstr>
      <vt:lpstr>Isfahan </vt:lpstr>
      <vt:lpstr>Isfahan </vt:lpstr>
      <vt:lpstr>Shiraz</vt:lpstr>
      <vt:lpstr>Tehran</vt:lpstr>
      <vt:lpstr>Tehran (Historical Significance)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174</cp:revision>
  <dcterms:created xsi:type="dcterms:W3CDTF">2024-12-06T00:41:26Z</dcterms:created>
  <dcterms:modified xsi:type="dcterms:W3CDTF">2024-12-06T16:12:36Z</dcterms:modified>
</cp:coreProperties>
</file>